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57" r:id="rId4"/>
    <p:sldId id="269" r:id="rId5"/>
    <p:sldId id="259" r:id="rId6"/>
    <p:sldId id="270" r:id="rId7"/>
    <p:sldId id="261" r:id="rId8"/>
    <p:sldId id="262" r:id="rId9"/>
    <p:sldId id="263" r:id="rId10"/>
    <p:sldId id="268" r:id="rId11"/>
    <p:sldId id="266" r:id="rId12"/>
    <p:sldId id="264" r:id="rId13"/>
    <p:sldId id="265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076"/>
    <a:srgbClr val="027CD0"/>
    <a:srgbClr val="754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763" autoAdjust="0"/>
  </p:normalViewPr>
  <p:slideViewPr>
    <p:cSldViewPr snapToGrid="0" showGuides="1">
      <p:cViewPr varScale="1">
        <p:scale>
          <a:sx n="109" d="100"/>
          <a:sy n="109" d="100"/>
        </p:scale>
        <p:origin x="208" y="664"/>
      </p:cViewPr>
      <p:guideLst>
        <p:guide orient="horz" pos="2160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72076-1530-4B4F-B35E-17396B32EF9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2B4A54-C86D-4BF1-A677-B09DCB305056}">
      <dgm:prSet phldrT="[Text]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rgbClr val="154076"/>
            </a:gs>
          </a:gsLst>
          <a:lin ang="2700000" scaled="1"/>
        </a:gradFill>
        <a:ln>
          <a:noFill/>
        </a:ln>
      </dgm:spPr>
      <dgm:t>
        <a:bodyPr/>
        <a:lstStyle/>
        <a:p>
          <a:r>
            <a:rPr lang="en-US"/>
            <a:t> </a:t>
          </a:r>
        </a:p>
      </dgm:t>
    </dgm:pt>
    <dgm:pt modelId="{A46B08DF-8169-4575-BD42-0EDD43675768}" type="parTrans" cxnId="{8BF8B93F-C59C-4F0B-AE79-065342C6F506}">
      <dgm:prSet/>
      <dgm:spPr/>
      <dgm:t>
        <a:bodyPr/>
        <a:lstStyle/>
        <a:p>
          <a:endParaRPr lang="en-US"/>
        </a:p>
      </dgm:t>
    </dgm:pt>
    <dgm:pt modelId="{311109C5-C0F7-4656-93BF-56FB41BFF905}" type="sibTrans" cxnId="{8BF8B93F-C59C-4F0B-AE79-065342C6F506}">
      <dgm:prSet/>
      <dgm:spPr>
        <a:gradFill rotWithShape="0">
          <a:gsLst>
            <a:gs pos="0">
              <a:schemeClr val="accent1">
                <a:alpha val="50000"/>
              </a:schemeClr>
            </a:gs>
            <a:gs pos="100000">
              <a:srgbClr val="154076"/>
            </a:gs>
          </a:gsLst>
          <a:lin ang="2700000" scaled="1"/>
        </a:gradFill>
      </dgm:spPr>
      <dgm:t>
        <a:bodyPr/>
        <a:lstStyle/>
        <a:p>
          <a:endParaRPr lang="en-US"/>
        </a:p>
      </dgm:t>
    </dgm:pt>
    <dgm:pt modelId="{BD7F1628-4683-4350-9199-1214A4593C8A}">
      <dgm:prSet phldrT="[Text]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rgbClr val="154076"/>
            </a:gs>
          </a:gsLst>
          <a:lin ang="2700000" scaled="1"/>
        </a:gradFill>
        <a:ln>
          <a:noFill/>
        </a:ln>
      </dgm:spPr>
      <dgm:t>
        <a:bodyPr/>
        <a:lstStyle/>
        <a:p>
          <a:r>
            <a:rPr lang="en-US"/>
            <a:t> </a:t>
          </a:r>
        </a:p>
      </dgm:t>
    </dgm:pt>
    <dgm:pt modelId="{D99CE208-B97D-4566-8620-16D087B1D84D}" type="parTrans" cxnId="{DF929A9E-4572-4C2F-978E-C53D02E5117E}">
      <dgm:prSet/>
      <dgm:spPr/>
      <dgm:t>
        <a:bodyPr/>
        <a:lstStyle/>
        <a:p>
          <a:endParaRPr lang="en-US"/>
        </a:p>
      </dgm:t>
    </dgm:pt>
    <dgm:pt modelId="{59B1DE11-15AF-49AA-9349-923273128A0C}" type="sibTrans" cxnId="{DF929A9E-4572-4C2F-978E-C53D02E5117E}">
      <dgm:prSet/>
      <dgm:spPr>
        <a:gradFill rotWithShape="0">
          <a:gsLst>
            <a:gs pos="0">
              <a:schemeClr val="accent1">
                <a:alpha val="50000"/>
              </a:schemeClr>
            </a:gs>
            <a:gs pos="100000">
              <a:srgbClr val="154076"/>
            </a:gs>
          </a:gsLst>
          <a:lin ang="2700000" scaled="1"/>
        </a:gradFill>
      </dgm:spPr>
      <dgm:t>
        <a:bodyPr/>
        <a:lstStyle/>
        <a:p>
          <a:endParaRPr lang="en-US"/>
        </a:p>
      </dgm:t>
    </dgm:pt>
    <dgm:pt modelId="{CBBD6987-BBE4-4C05-B9C7-DC459C85B055}">
      <dgm:prSet phldrT="[Text]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rgbClr val="154076"/>
            </a:gs>
          </a:gsLst>
          <a:lin ang="2700000" scaled="1"/>
        </a:gradFill>
        <a:ln>
          <a:noFill/>
        </a:ln>
      </dgm:spPr>
      <dgm:t>
        <a:bodyPr/>
        <a:lstStyle/>
        <a:p>
          <a:r>
            <a:rPr lang="en-US"/>
            <a:t> </a:t>
          </a:r>
        </a:p>
      </dgm:t>
    </dgm:pt>
    <dgm:pt modelId="{36C36B54-81E1-494D-B171-3F2D2A347F50}" type="parTrans" cxnId="{52BE95DA-23A2-4A32-8E04-1130332E7FD1}">
      <dgm:prSet/>
      <dgm:spPr/>
      <dgm:t>
        <a:bodyPr/>
        <a:lstStyle/>
        <a:p>
          <a:endParaRPr lang="en-US"/>
        </a:p>
      </dgm:t>
    </dgm:pt>
    <dgm:pt modelId="{75E69C23-A0FF-4259-9542-33669E732DED}" type="sibTrans" cxnId="{52BE95DA-23A2-4A32-8E04-1130332E7FD1}">
      <dgm:prSet/>
      <dgm:spPr>
        <a:gradFill rotWithShape="0">
          <a:gsLst>
            <a:gs pos="0">
              <a:schemeClr val="accent1">
                <a:alpha val="50000"/>
              </a:schemeClr>
            </a:gs>
            <a:gs pos="100000">
              <a:srgbClr val="154076"/>
            </a:gs>
          </a:gsLst>
          <a:lin ang="2700000" scaled="1"/>
        </a:gradFill>
      </dgm:spPr>
      <dgm:t>
        <a:bodyPr/>
        <a:lstStyle/>
        <a:p>
          <a:endParaRPr lang="en-US"/>
        </a:p>
      </dgm:t>
    </dgm:pt>
    <dgm:pt modelId="{A4523298-9476-4A1A-823F-FE01935D4BEB}">
      <dgm:prSet phldrT="[Text]"/>
      <dgm:spPr>
        <a:gradFill rotWithShape="0">
          <a:gsLst>
            <a:gs pos="0">
              <a:schemeClr val="accent1">
                <a:lumMod val="75000"/>
              </a:schemeClr>
            </a:gs>
            <a:gs pos="99000">
              <a:srgbClr val="154076"/>
            </a:gs>
          </a:gsLst>
          <a:lin ang="2700000" scaled="1"/>
        </a:gradFill>
        <a:ln>
          <a:noFill/>
        </a:ln>
      </dgm:spPr>
      <dgm:t>
        <a:bodyPr/>
        <a:lstStyle/>
        <a:p>
          <a:r>
            <a:rPr lang="en-US"/>
            <a:t> </a:t>
          </a:r>
        </a:p>
      </dgm:t>
    </dgm:pt>
    <dgm:pt modelId="{0EB141AF-1AF6-4C5E-A41F-9A8BB5551C75}" type="sibTrans" cxnId="{D22DE6C3-9790-4248-AF2D-626A59423B03}">
      <dgm:prSet/>
      <dgm:spPr>
        <a:gradFill rotWithShape="0">
          <a:gsLst>
            <a:gs pos="0">
              <a:schemeClr val="accent1">
                <a:alpha val="50000"/>
              </a:schemeClr>
            </a:gs>
            <a:gs pos="100000">
              <a:srgbClr val="154076"/>
            </a:gs>
          </a:gsLst>
          <a:lin ang="2700000" scaled="1"/>
        </a:gradFill>
      </dgm:spPr>
      <dgm:t>
        <a:bodyPr/>
        <a:lstStyle/>
        <a:p>
          <a:endParaRPr lang="en-US"/>
        </a:p>
      </dgm:t>
    </dgm:pt>
    <dgm:pt modelId="{AFFA1F5D-F783-49C4-9B60-065B24D8F9A9}" type="parTrans" cxnId="{D22DE6C3-9790-4248-AF2D-626A59423B03}">
      <dgm:prSet/>
      <dgm:spPr/>
      <dgm:t>
        <a:bodyPr/>
        <a:lstStyle/>
        <a:p>
          <a:endParaRPr lang="en-US"/>
        </a:p>
      </dgm:t>
    </dgm:pt>
    <dgm:pt modelId="{15E1EAEF-8770-4DC2-8336-B66A8C12AEFF}" type="pres">
      <dgm:prSet presAssocID="{1DB72076-1530-4B4F-B35E-17396B32EF9A}" presName="cycle" presStyleCnt="0">
        <dgm:presLayoutVars>
          <dgm:dir/>
          <dgm:resizeHandles val="exact"/>
        </dgm:presLayoutVars>
      </dgm:prSet>
      <dgm:spPr/>
    </dgm:pt>
    <dgm:pt modelId="{6762260F-0D15-4D41-AC74-9DBC18838457}" type="pres">
      <dgm:prSet presAssocID="{7B2B4A54-C86D-4BF1-A677-B09DCB305056}" presName="node" presStyleLbl="node1" presStyleIdx="0" presStyleCnt="4">
        <dgm:presLayoutVars>
          <dgm:bulletEnabled val="1"/>
        </dgm:presLayoutVars>
      </dgm:prSet>
      <dgm:spPr/>
    </dgm:pt>
    <dgm:pt modelId="{D8968114-C57E-4CFA-A795-C7BF36D74E93}" type="pres">
      <dgm:prSet presAssocID="{311109C5-C0F7-4656-93BF-56FB41BFF905}" presName="sibTrans" presStyleLbl="sibTrans2D1" presStyleIdx="0" presStyleCnt="4"/>
      <dgm:spPr/>
    </dgm:pt>
    <dgm:pt modelId="{A85596C1-6862-4E6E-8600-304DD3671EAC}" type="pres">
      <dgm:prSet presAssocID="{311109C5-C0F7-4656-93BF-56FB41BFF905}" presName="connectorText" presStyleLbl="sibTrans2D1" presStyleIdx="0" presStyleCnt="4"/>
      <dgm:spPr/>
    </dgm:pt>
    <dgm:pt modelId="{43056C9D-A5BA-4F3B-966A-58710EE82A60}" type="pres">
      <dgm:prSet presAssocID="{A4523298-9476-4A1A-823F-FE01935D4BEB}" presName="node" presStyleLbl="node1" presStyleIdx="1" presStyleCnt="4">
        <dgm:presLayoutVars>
          <dgm:bulletEnabled val="1"/>
        </dgm:presLayoutVars>
      </dgm:prSet>
      <dgm:spPr/>
    </dgm:pt>
    <dgm:pt modelId="{EC47C877-62BA-4113-947B-9E2B5C888098}" type="pres">
      <dgm:prSet presAssocID="{0EB141AF-1AF6-4C5E-A41F-9A8BB5551C75}" presName="sibTrans" presStyleLbl="sibTrans2D1" presStyleIdx="1" presStyleCnt="4"/>
      <dgm:spPr/>
    </dgm:pt>
    <dgm:pt modelId="{B57BD1C1-E0BC-44B0-AA58-5FEFD093DBE1}" type="pres">
      <dgm:prSet presAssocID="{0EB141AF-1AF6-4C5E-A41F-9A8BB5551C75}" presName="connectorText" presStyleLbl="sibTrans2D1" presStyleIdx="1" presStyleCnt="4"/>
      <dgm:spPr/>
    </dgm:pt>
    <dgm:pt modelId="{4BC2337C-DA6C-4F45-9E6F-AE8FEFC09514}" type="pres">
      <dgm:prSet presAssocID="{BD7F1628-4683-4350-9199-1214A4593C8A}" presName="node" presStyleLbl="node1" presStyleIdx="2" presStyleCnt="4">
        <dgm:presLayoutVars>
          <dgm:bulletEnabled val="1"/>
        </dgm:presLayoutVars>
      </dgm:prSet>
      <dgm:spPr/>
    </dgm:pt>
    <dgm:pt modelId="{A8E9C1DA-3E86-4602-AF7E-8B3B010C2677}" type="pres">
      <dgm:prSet presAssocID="{59B1DE11-15AF-49AA-9349-923273128A0C}" presName="sibTrans" presStyleLbl="sibTrans2D1" presStyleIdx="2" presStyleCnt="4"/>
      <dgm:spPr/>
    </dgm:pt>
    <dgm:pt modelId="{349E0E45-80EE-488C-99D7-2B72204F694B}" type="pres">
      <dgm:prSet presAssocID="{59B1DE11-15AF-49AA-9349-923273128A0C}" presName="connectorText" presStyleLbl="sibTrans2D1" presStyleIdx="2" presStyleCnt="4"/>
      <dgm:spPr/>
    </dgm:pt>
    <dgm:pt modelId="{BC20569A-CA23-476E-B248-7EC37D036571}" type="pres">
      <dgm:prSet presAssocID="{CBBD6987-BBE4-4C05-B9C7-DC459C85B055}" presName="node" presStyleLbl="node1" presStyleIdx="3" presStyleCnt="4">
        <dgm:presLayoutVars>
          <dgm:bulletEnabled val="1"/>
        </dgm:presLayoutVars>
      </dgm:prSet>
      <dgm:spPr/>
    </dgm:pt>
    <dgm:pt modelId="{EE910AB9-380C-435F-8CC7-A10B2E6D7B21}" type="pres">
      <dgm:prSet presAssocID="{75E69C23-A0FF-4259-9542-33669E732DED}" presName="sibTrans" presStyleLbl="sibTrans2D1" presStyleIdx="3" presStyleCnt="4"/>
      <dgm:spPr/>
    </dgm:pt>
    <dgm:pt modelId="{C8C9D8F4-324D-48AA-89B1-F226D9834492}" type="pres">
      <dgm:prSet presAssocID="{75E69C23-A0FF-4259-9542-33669E732DED}" presName="connectorText" presStyleLbl="sibTrans2D1" presStyleIdx="3" presStyleCnt="4"/>
      <dgm:spPr/>
    </dgm:pt>
  </dgm:ptLst>
  <dgm:cxnLst>
    <dgm:cxn modelId="{081D7333-9CF3-4599-8338-9669985724C7}" type="presOf" srcId="{CBBD6987-BBE4-4C05-B9C7-DC459C85B055}" destId="{BC20569A-CA23-476E-B248-7EC37D036571}" srcOrd="0" destOrd="0" presId="urn:microsoft.com/office/officeart/2005/8/layout/cycle2"/>
    <dgm:cxn modelId="{A68C5039-3A66-41D3-AF63-580541F5BC6B}" type="presOf" srcId="{1DB72076-1530-4B4F-B35E-17396B32EF9A}" destId="{15E1EAEF-8770-4DC2-8336-B66A8C12AEFF}" srcOrd="0" destOrd="0" presId="urn:microsoft.com/office/officeart/2005/8/layout/cycle2"/>
    <dgm:cxn modelId="{8BF8B93F-C59C-4F0B-AE79-065342C6F506}" srcId="{1DB72076-1530-4B4F-B35E-17396B32EF9A}" destId="{7B2B4A54-C86D-4BF1-A677-B09DCB305056}" srcOrd="0" destOrd="0" parTransId="{A46B08DF-8169-4575-BD42-0EDD43675768}" sibTransId="{311109C5-C0F7-4656-93BF-56FB41BFF905}"/>
    <dgm:cxn modelId="{DC2B5852-D58E-44E6-BDB3-FCF295341201}" type="presOf" srcId="{A4523298-9476-4A1A-823F-FE01935D4BEB}" destId="{43056C9D-A5BA-4F3B-966A-58710EE82A60}" srcOrd="0" destOrd="0" presId="urn:microsoft.com/office/officeart/2005/8/layout/cycle2"/>
    <dgm:cxn modelId="{C850F954-6324-4BE8-8A00-EEFDDDF4DE63}" type="presOf" srcId="{59B1DE11-15AF-49AA-9349-923273128A0C}" destId="{A8E9C1DA-3E86-4602-AF7E-8B3B010C2677}" srcOrd="0" destOrd="0" presId="urn:microsoft.com/office/officeart/2005/8/layout/cycle2"/>
    <dgm:cxn modelId="{6249665C-E512-467B-8682-71E75689E541}" type="presOf" srcId="{7B2B4A54-C86D-4BF1-A677-B09DCB305056}" destId="{6762260F-0D15-4D41-AC74-9DBC18838457}" srcOrd="0" destOrd="0" presId="urn:microsoft.com/office/officeart/2005/8/layout/cycle2"/>
    <dgm:cxn modelId="{B44F2C69-8543-473E-B711-A27595AE869A}" type="presOf" srcId="{0EB141AF-1AF6-4C5E-A41F-9A8BB5551C75}" destId="{EC47C877-62BA-4113-947B-9E2B5C888098}" srcOrd="0" destOrd="0" presId="urn:microsoft.com/office/officeart/2005/8/layout/cycle2"/>
    <dgm:cxn modelId="{7B475180-4E7F-4131-9C31-FC50318CE6BE}" type="presOf" srcId="{311109C5-C0F7-4656-93BF-56FB41BFF905}" destId="{A85596C1-6862-4E6E-8600-304DD3671EAC}" srcOrd="1" destOrd="0" presId="urn:microsoft.com/office/officeart/2005/8/layout/cycle2"/>
    <dgm:cxn modelId="{DF929A9E-4572-4C2F-978E-C53D02E5117E}" srcId="{1DB72076-1530-4B4F-B35E-17396B32EF9A}" destId="{BD7F1628-4683-4350-9199-1214A4593C8A}" srcOrd="2" destOrd="0" parTransId="{D99CE208-B97D-4566-8620-16D087B1D84D}" sibTransId="{59B1DE11-15AF-49AA-9349-923273128A0C}"/>
    <dgm:cxn modelId="{DB9FB2AA-D448-4261-8765-A710A254C5AE}" type="presOf" srcId="{75E69C23-A0FF-4259-9542-33669E732DED}" destId="{EE910AB9-380C-435F-8CC7-A10B2E6D7B21}" srcOrd="0" destOrd="0" presId="urn:microsoft.com/office/officeart/2005/8/layout/cycle2"/>
    <dgm:cxn modelId="{C8B570B0-7AA4-475C-8A50-660303851C5C}" type="presOf" srcId="{0EB141AF-1AF6-4C5E-A41F-9A8BB5551C75}" destId="{B57BD1C1-E0BC-44B0-AA58-5FEFD093DBE1}" srcOrd="1" destOrd="0" presId="urn:microsoft.com/office/officeart/2005/8/layout/cycle2"/>
    <dgm:cxn modelId="{50C9A6B0-22B5-4731-8B1D-0641D4D6C8F5}" type="presOf" srcId="{311109C5-C0F7-4656-93BF-56FB41BFF905}" destId="{D8968114-C57E-4CFA-A795-C7BF36D74E93}" srcOrd="0" destOrd="0" presId="urn:microsoft.com/office/officeart/2005/8/layout/cycle2"/>
    <dgm:cxn modelId="{D22DE6C3-9790-4248-AF2D-626A59423B03}" srcId="{1DB72076-1530-4B4F-B35E-17396B32EF9A}" destId="{A4523298-9476-4A1A-823F-FE01935D4BEB}" srcOrd="1" destOrd="0" parTransId="{AFFA1F5D-F783-49C4-9B60-065B24D8F9A9}" sibTransId="{0EB141AF-1AF6-4C5E-A41F-9A8BB5551C75}"/>
    <dgm:cxn modelId="{34DFD3C8-BD04-4B2C-BF5D-2CA512C53C58}" type="presOf" srcId="{59B1DE11-15AF-49AA-9349-923273128A0C}" destId="{349E0E45-80EE-488C-99D7-2B72204F694B}" srcOrd="1" destOrd="0" presId="urn:microsoft.com/office/officeart/2005/8/layout/cycle2"/>
    <dgm:cxn modelId="{B56929D4-D475-4932-8A81-B1C60A681B4C}" type="presOf" srcId="{BD7F1628-4683-4350-9199-1214A4593C8A}" destId="{4BC2337C-DA6C-4F45-9E6F-AE8FEFC09514}" srcOrd="0" destOrd="0" presId="urn:microsoft.com/office/officeart/2005/8/layout/cycle2"/>
    <dgm:cxn modelId="{52BE95DA-23A2-4A32-8E04-1130332E7FD1}" srcId="{1DB72076-1530-4B4F-B35E-17396B32EF9A}" destId="{CBBD6987-BBE4-4C05-B9C7-DC459C85B055}" srcOrd="3" destOrd="0" parTransId="{36C36B54-81E1-494D-B171-3F2D2A347F50}" sibTransId="{75E69C23-A0FF-4259-9542-33669E732DED}"/>
    <dgm:cxn modelId="{293D1ADF-0E16-445D-B109-6D0B32190B4B}" type="presOf" srcId="{75E69C23-A0FF-4259-9542-33669E732DED}" destId="{C8C9D8F4-324D-48AA-89B1-F226D9834492}" srcOrd="1" destOrd="0" presId="urn:microsoft.com/office/officeart/2005/8/layout/cycle2"/>
    <dgm:cxn modelId="{C6ED53D8-658A-4471-BCE1-A3E156D26AD5}" type="presParOf" srcId="{15E1EAEF-8770-4DC2-8336-B66A8C12AEFF}" destId="{6762260F-0D15-4D41-AC74-9DBC18838457}" srcOrd="0" destOrd="0" presId="urn:microsoft.com/office/officeart/2005/8/layout/cycle2"/>
    <dgm:cxn modelId="{3F8A6ECC-253B-40B0-9C12-8D10411BEB20}" type="presParOf" srcId="{15E1EAEF-8770-4DC2-8336-B66A8C12AEFF}" destId="{D8968114-C57E-4CFA-A795-C7BF36D74E93}" srcOrd="1" destOrd="0" presId="urn:microsoft.com/office/officeart/2005/8/layout/cycle2"/>
    <dgm:cxn modelId="{E9F1C15E-2283-4C20-81AD-898747F6646C}" type="presParOf" srcId="{D8968114-C57E-4CFA-A795-C7BF36D74E93}" destId="{A85596C1-6862-4E6E-8600-304DD3671EAC}" srcOrd="0" destOrd="0" presId="urn:microsoft.com/office/officeart/2005/8/layout/cycle2"/>
    <dgm:cxn modelId="{F83278ED-F089-44D5-BBBC-F0CBA6E4F4DD}" type="presParOf" srcId="{15E1EAEF-8770-4DC2-8336-B66A8C12AEFF}" destId="{43056C9D-A5BA-4F3B-966A-58710EE82A60}" srcOrd="2" destOrd="0" presId="urn:microsoft.com/office/officeart/2005/8/layout/cycle2"/>
    <dgm:cxn modelId="{2E5A6558-1F74-4DAE-A9A6-24E137FF8F46}" type="presParOf" srcId="{15E1EAEF-8770-4DC2-8336-B66A8C12AEFF}" destId="{EC47C877-62BA-4113-947B-9E2B5C888098}" srcOrd="3" destOrd="0" presId="urn:microsoft.com/office/officeart/2005/8/layout/cycle2"/>
    <dgm:cxn modelId="{27B2FFC1-3559-4B66-B1B6-DD2A4F91ED07}" type="presParOf" srcId="{EC47C877-62BA-4113-947B-9E2B5C888098}" destId="{B57BD1C1-E0BC-44B0-AA58-5FEFD093DBE1}" srcOrd="0" destOrd="0" presId="urn:microsoft.com/office/officeart/2005/8/layout/cycle2"/>
    <dgm:cxn modelId="{9B8D5B2B-1ABB-4586-85C6-A024E32E9805}" type="presParOf" srcId="{15E1EAEF-8770-4DC2-8336-B66A8C12AEFF}" destId="{4BC2337C-DA6C-4F45-9E6F-AE8FEFC09514}" srcOrd="4" destOrd="0" presId="urn:microsoft.com/office/officeart/2005/8/layout/cycle2"/>
    <dgm:cxn modelId="{E429DBBF-B168-4DFE-A947-C536CDE514BF}" type="presParOf" srcId="{15E1EAEF-8770-4DC2-8336-B66A8C12AEFF}" destId="{A8E9C1DA-3E86-4602-AF7E-8B3B010C2677}" srcOrd="5" destOrd="0" presId="urn:microsoft.com/office/officeart/2005/8/layout/cycle2"/>
    <dgm:cxn modelId="{0B0558E8-0C1B-441B-9077-9A25D589FE4B}" type="presParOf" srcId="{A8E9C1DA-3E86-4602-AF7E-8B3B010C2677}" destId="{349E0E45-80EE-488C-99D7-2B72204F694B}" srcOrd="0" destOrd="0" presId="urn:microsoft.com/office/officeart/2005/8/layout/cycle2"/>
    <dgm:cxn modelId="{3427B2A8-3A0D-4FBF-B3B4-272903147368}" type="presParOf" srcId="{15E1EAEF-8770-4DC2-8336-B66A8C12AEFF}" destId="{BC20569A-CA23-476E-B248-7EC37D036571}" srcOrd="6" destOrd="0" presId="urn:microsoft.com/office/officeart/2005/8/layout/cycle2"/>
    <dgm:cxn modelId="{F1BC7646-706A-4A93-8D1E-E17CAEFE9E2D}" type="presParOf" srcId="{15E1EAEF-8770-4DC2-8336-B66A8C12AEFF}" destId="{EE910AB9-380C-435F-8CC7-A10B2E6D7B21}" srcOrd="7" destOrd="0" presId="urn:microsoft.com/office/officeart/2005/8/layout/cycle2"/>
    <dgm:cxn modelId="{542B6023-AC67-4641-AAC6-0166D58412FE}" type="presParOf" srcId="{EE910AB9-380C-435F-8CC7-A10B2E6D7B21}" destId="{C8C9D8F4-324D-48AA-89B1-F226D9834492}" srcOrd="0" destOrd="0" presId="urn:microsoft.com/office/officeart/2005/8/layout/cycle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2260F-0D15-4D41-AC74-9DBC18838457}">
      <dsp:nvSpPr>
        <dsp:cNvPr id="0" name=""/>
        <dsp:cNvSpPr/>
      </dsp:nvSpPr>
      <dsp:spPr>
        <a:xfrm>
          <a:off x="2454586" y="1107"/>
          <a:ext cx="1331662" cy="1331662"/>
        </a:xfrm>
        <a:prstGeom prst="ellips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rgbClr val="154076"/>
            </a:gs>
          </a:gsLst>
          <a:lin ang="27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 </a:t>
          </a:r>
        </a:p>
      </dsp:txBody>
      <dsp:txXfrm>
        <a:off x="2649603" y="196124"/>
        <a:ext cx="941628" cy="941628"/>
      </dsp:txXfrm>
    </dsp:sp>
    <dsp:sp modelId="{D8968114-C57E-4CFA-A795-C7BF36D74E93}">
      <dsp:nvSpPr>
        <dsp:cNvPr id="0" name=""/>
        <dsp:cNvSpPr/>
      </dsp:nvSpPr>
      <dsp:spPr>
        <a:xfrm rot="2700000">
          <a:off x="3643229" y="1141814"/>
          <a:ext cx="353563" cy="4494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alpha val="50000"/>
              </a:schemeClr>
            </a:gs>
            <a:gs pos="100000">
              <a:srgbClr val="154076"/>
            </a:gs>
          </a:gsLst>
          <a:lin ang="27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658762" y="1194200"/>
        <a:ext cx="247494" cy="269662"/>
      </dsp:txXfrm>
    </dsp:sp>
    <dsp:sp modelId="{43056C9D-A5BA-4F3B-966A-58710EE82A60}">
      <dsp:nvSpPr>
        <dsp:cNvPr id="0" name=""/>
        <dsp:cNvSpPr/>
      </dsp:nvSpPr>
      <dsp:spPr>
        <a:xfrm>
          <a:off x="3867926" y="1414447"/>
          <a:ext cx="1331662" cy="1331662"/>
        </a:xfrm>
        <a:prstGeom prst="ellips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99000">
              <a:srgbClr val="154076"/>
            </a:gs>
          </a:gsLst>
          <a:lin ang="27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 </a:t>
          </a:r>
        </a:p>
      </dsp:txBody>
      <dsp:txXfrm>
        <a:off x="4062943" y="1609464"/>
        <a:ext cx="941628" cy="941628"/>
      </dsp:txXfrm>
    </dsp:sp>
    <dsp:sp modelId="{EC47C877-62BA-4113-947B-9E2B5C888098}">
      <dsp:nvSpPr>
        <dsp:cNvPr id="0" name=""/>
        <dsp:cNvSpPr/>
      </dsp:nvSpPr>
      <dsp:spPr>
        <a:xfrm rot="8100000">
          <a:off x="3657381" y="2555154"/>
          <a:ext cx="353563" cy="4494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alpha val="50000"/>
              </a:schemeClr>
            </a:gs>
            <a:gs pos="100000">
              <a:srgbClr val="154076"/>
            </a:gs>
          </a:gsLst>
          <a:lin ang="27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747917" y="2607540"/>
        <a:ext cx="247494" cy="269662"/>
      </dsp:txXfrm>
    </dsp:sp>
    <dsp:sp modelId="{4BC2337C-DA6C-4F45-9E6F-AE8FEFC09514}">
      <dsp:nvSpPr>
        <dsp:cNvPr id="0" name=""/>
        <dsp:cNvSpPr/>
      </dsp:nvSpPr>
      <dsp:spPr>
        <a:xfrm>
          <a:off x="2454586" y="2827787"/>
          <a:ext cx="1331662" cy="1331662"/>
        </a:xfrm>
        <a:prstGeom prst="ellips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rgbClr val="154076"/>
            </a:gs>
          </a:gsLst>
          <a:lin ang="27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 </a:t>
          </a:r>
        </a:p>
      </dsp:txBody>
      <dsp:txXfrm>
        <a:off x="2649603" y="3022804"/>
        <a:ext cx="941628" cy="941628"/>
      </dsp:txXfrm>
    </dsp:sp>
    <dsp:sp modelId="{A8E9C1DA-3E86-4602-AF7E-8B3B010C2677}">
      <dsp:nvSpPr>
        <dsp:cNvPr id="0" name=""/>
        <dsp:cNvSpPr/>
      </dsp:nvSpPr>
      <dsp:spPr>
        <a:xfrm rot="13500000">
          <a:off x="2244041" y="2569306"/>
          <a:ext cx="353563" cy="4494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alpha val="50000"/>
              </a:schemeClr>
            </a:gs>
            <a:gs pos="100000">
              <a:srgbClr val="154076"/>
            </a:gs>
          </a:gsLst>
          <a:lin ang="27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334577" y="2696694"/>
        <a:ext cx="247494" cy="269662"/>
      </dsp:txXfrm>
    </dsp:sp>
    <dsp:sp modelId="{BC20569A-CA23-476E-B248-7EC37D036571}">
      <dsp:nvSpPr>
        <dsp:cNvPr id="0" name=""/>
        <dsp:cNvSpPr/>
      </dsp:nvSpPr>
      <dsp:spPr>
        <a:xfrm>
          <a:off x="1041246" y="1414447"/>
          <a:ext cx="1331662" cy="1331662"/>
        </a:xfrm>
        <a:prstGeom prst="ellips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rgbClr val="154076"/>
            </a:gs>
          </a:gsLst>
          <a:lin ang="27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 </a:t>
          </a:r>
        </a:p>
      </dsp:txBody>
      <dsp:txXfrm>
        <a:off x="1236263" y="1609464"/>
        <a:ext cx="941628" cy="941628"/>
      </dsp:txXfrm>
    </dsp:sp>
    <dsp:sp modelId="{EE910AB9-380C-435F-8CC7-A10B2E6D7B21}">
      <dsp:nvSpPr>
        <dsp:cNvPr id="0" name=""/>
        <dsp:cNvSpPr/>
      </dsp:nvSpPr>
      <dsp:spPr>
        <a:xfrm rot="18900000">
          <a:off x="2229889" y="1155966"/>
          <a:ext cx="353563" cy="4494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alpha val="50000"/>
              </a:schemeClr>
            </a:gs>
            <a:gs pos="100000">
              <a:srgbClr val="154076"/>
            </a:gs>
          </a:gsLst>
          <a:lin ang="27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245422" y="1283354"/>
        <a:ext cx="247494" cy="269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76D23-AD61-2044-93B4-04847E056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25D976-8687-B644-AF5E-A2E58AF86516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D16BA-A82B-2042-BBEE-F3B11F4664BD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0358C-1FE4-3049-A52F-E56290ED91DB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-832051" y="1864982"/>
            <a:ext cx="5072666" cy="3133493"/>
          </a:xfrm>
          <a:custGeom>
            <a:avLst/>
            <a:gdLst>
              <a:gd name="connsiteX0" fmla="*/ 783373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3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3576151" y="1864981"/>
            <a:ext cx="5072666" cy="3133493"/>
          </a:xfrm>
          <a:custGeom>
            <a:avLst/>
            <a:gdLst>
              <a:gd name="connsiteX0" fmla="*/ 783374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4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7951389" y="1864979"/>
            <a:ext cx="5072665" cy="3133492"/>
          </a:xfrm>
          <a:custGeom>
            <a:avLst/>
            <a:gdLst>
              <a:gd name="connsiteX0" fmla="*/ 783372 w 5072665"/>
              <a:gd name="connsiteY0" fmla="*/ 0 h 3133492"/>
              <a:gd name="connsiteX1" fmla="*/ 5072665 w 5072665"/>
              <a:gd name="connsiteY1" fmla="*/ 0 h 3133492"/>
              <a:gd name="connsiteX2" fmla="*/ 4289292 w 5072665"/>
              <a:gd name="connsiteY2" fmla="*/ 3133492 h 3133492"/>
              <a:gd name="connsiteX3" fmla="*/ 0 w 5072665"/>
              <a:gd name="connsiteY3" fmla="*/ 3133492 h 313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5" h="3133492">
                <a:moveTo>
                  <a:pt x="783372" y="0"/>
                </a:moveTo>
                <a:lnTo>
                  <a:pt x="5072665" y="0"/>
                </a:lnTo>
                <a:lnTo>
                  <a:pt x="4289292" y="3133492"/>
                </a:lnTo>
                <a:lnTo>
                  <a:pt x="0" y="31334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НИУ МГСУ 2022</a:t>
            </a:r>
            <a:endParaRPr lang="en-US" sz="1200" spc="3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-1981200" y="11723"/>
            <a:ext cx="8946444" cy="6858000"/>
          </a:xfrm>
          <a:custGeom>
            <a:avLst/>
            <a:gdLst>
              <a:gd name="connsiteX0" fmla="*/ 1714500 w 8026400"/>
              <a:gd name="connsiteY0" fmla="*/ 0 h 6858000"/>
              <a:gd name="connsiteX1" fmla="*/ 8026400 w 8026400"/>
              <a:gd name="connsiteY1" fmla="*/ 0 h 6858000"/>
              <a:gd name="connsiteX2" fmla="*/ 6311901 w 8026400"/>
              <a:gd name="connsiteY2" fmla="*/ 6858000 h 6858000"/>
              <a:gd name="connsiteX3" fmla="*/ 0 w 8026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6400" h="6858000">
                <a:moveTo>
                  <a:pt x="1714500" y="0"/>
                </a:moveTo>
                <a:lnTo>
                  <a:pt x="8026400" y="0"/>
                </a:lnTo>
                <a:lnTo>
                  <a:pt x="63119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F2789-1CA6-884F-9BDB-927739A1BAB2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846239"/>
            <a:ext cx="3260346" cy="2645664"/>
          </a:xfrm>
          <a:custGeom>
            <a:avLst/>
            <a:gdLst>
              <a:gd name="connsiteX0" fmla="*/ 0 w 3260346"/>
              <a:gd name="connsiteY0" fmla="*/ 0 h 2645664"/>
              <a:gd name="connsiteX1" fmla="*/ 3260346 w 3260346"/>
              <a:gd name="connsiteY1" fmla="*/ 0 h 2645664"/>
              <a:gd name="connsiteX2" fmla="*/ 3260346 w 3260346"/>
              <a:gd name="connsiteY2" fmla="*/ 2645664 h 2645664"/>
              <a:gd name="connsiteX3" fmla="*/ 0 w 3260346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46" h="2645664">
                <a:moveTo>
                  <a:pt x="0" y="0"/>
                </a:moveTo>
                <a:lnTo>
                  <a:pt x="3260346" y="0"/>
                </a:lnTo>
                <a:lnTo>
                  <a:pt x="3260346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4464649" y="1846239"/>
            <a:ext cx="3262702" cy="2645664"/>
          </a:xfrm>
          <a:custGeom>
            <a:avLst/>
            <a:gdLst>
              <a:gd name="connsiteX0" fmla="*/ 0 w 3262702"/>
              <a:gd name="connsiteY0" fmla="*/ 0 h 2645664"/>
              <a:gd name="connsiteX1" fmla="*/ 3262702 w 3262702"/>
              <a:gd name="connsiteY1" fmla="*/ 0 h 2645664"/>
              <a:gd name="connsiteX2" fmla="*/ 3262702 w 3262702"/>
              <a:gd name="connsiteY2" fmla="*/ 2645664 h 2645664"/>
              <a:gd name="connsiteX3" fmla="*/ 0 w 3262702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2" h="2645664">
                <a:moveTo>
                  <a:pt x="0" y="0"/>
                </a:moveTo>
                <a:lnTo>
                  <a:pt x="3262702" y="0"/>
                </a:lnTo>
                <a:lnTo>
                  <a:pt x="3262702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8091100" y="1846239"/>
            <a:ext cx="3262703" cy="2645664"/>
          </a:xfrm>
          <a:custGeom>
            <a:avLst/>
            <a:gdLst>
              <a:gd name="connsiteX0" fmla="*/ 0 w 3262703"/>
              <a:gd name="connsiteY0" fmla="*/ 0 h 2645664"/>
              <a:gd name="connsiteX1" fmla="*/ 3262703 w 3262703"/>
              <a:gd name="connsiteY1" fmla="*/ 0 h 2645664"/>
              <a:gd name="connsiteX2" fmla="*/ 3262703 w 3262703"/>
              <a:gd name="connsiteY2" fmla="*/ 2645664 h 2645664"/>
              <a:gd name="connsiteX3" fmla="*/ 0 w 3262703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3" h="2645664">
                <a:moveTo>
                  <a:pt x="0" y="0"/>
                </a:moveTo>
                <a:lnTo>
                  <a:pt x="3262703" y="0"/>
                </a:lnTo>
                <a:lnTo>
                  <a:pt x="3262703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1C0C8-1685-0240-9AEE-D27A1F470FDC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3" name="Freeform 12"/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Freeform 14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7" name="Freeform 16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BE8AD-3BBE-E841-BEBA-556AA3B871B1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9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75539F3-ECB9-4164-973D-A38A1E2F6231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2420DC4-213C-4657-A297-EBDBCB8C7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8C35CB-A987-C14C-B860-0444C749E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5"/>
          <a:stretch/>
        </p:blipFill>
        <p:spPr>
          <a:xfrm>
            <a:off x="11353799" y="371053"/>
            <a:ext cx="493551" cy="816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08C2E5-BCFD-1540-BF3E-33B630DA888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80945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2022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195" y="2891671"/>
            <a:ext cx="5626605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ПРЕЗЕНТАЦИИ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195" y="3599557"/>
            <a:ext cx="91178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95D7A-5CD1-B445-8CB5-F8BAC9B618D7}"/>
              </a:ext>
            </a:extLst>
          </p:cNvPr>
          <p:cNvSpPr txBox="1"/>
          <p:nvPr/>
        </p:nvSpPr>
        <p:spPr>
          <a:xfrm>
            <a:off x="745195" y="4697995"/>
            <a:ext cx="132311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08834" y="2585615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2B955C1-9288-1144-94B4-098EEE0F3FF7}"/>
              </a:ext>
            </a:extLst>
          </p:cNvPr>
          <p:cNvSpPr/>
          <p:nvPr/>
        </p:nvSpPr>
        <p:spPr>
          <a:xfrm>
            <a:off x="3036344" y="2562353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6F44948B-8E39-7142-88C8-27BB5E68AE12}"/>
              </a:ext>
            </a:extLst>
          </p:cNvPr>
          <p:cNvSpPr/>
          <p:nvPr/>
        </p:nvSpPr>
        <p:spPr>
          <a:xfrm>
            <a:off x="5317000" y="2558309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61F76612-17EC-9547-8B41-FB5DDE877660}"/>
              </a:ext>
            </a:extLst>
          </p:cNvPr>
          <p:cNvSpPr/>
          <p:nvPr/>
        </p:nvSpPr>
        <p:spPr>
          <a:xfrm>
            <a:off x="7692650" y="2562353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276DAE9F-6BAE-9647-A10A-D56ABB737779}"/>
              </a:ext>
            </a:extLst>
          </p:cNvPr>
          <p:cNvSpPr/>
          <p:nvPr/>
        </p:nvSpPr>
        <p:spPr>
          <a:xfrm>
            <a:off x="9832438" y="2558309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FD60A8-C7A2-9B49-8FB7-DA2B5A99B91D}"/>
              </a:ext>
            </a:extLst>
          </p:cNvPr>
          <p:cNvSpPr txBox="1"/>
          <p:nvPr/>
        </p:nvSpPr>
        <p:spPr>
          <a:xfrm>
            <a:off x="838200" y="347644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6D0446-C637-A94C-A5E3-358190DC36C8}"/>
              </a:ext>
            </a:extLst>
          </p:cNvPr>
          <p:cNvSpPr txBox="1"/>
          <p:nvPr/>
        </p:nvSpPr>
        <p:spPr>
          <a:xfrm>
            <a:off x="815055" y="938758"/>
            <a:ext cx="7266734" cy="3270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3236AFBA-DFE4-514A-ABBF-DDFF96C88540}"/>
              </a:ext>
            </a:extLst>
          </p:cNvPr>
          <p:cNvSpPr/>
          <p:nvPr/>
        </p:nvSpPr>
        <p:spPr>
          <a:xfrm>
            <a:off x="616773" y="4603424"/>
            <a:ext cx="1856362" cy="117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94F81E-51A7-3842-BE97-E40335506357}"/>
              </a:ext>
            </a:extLst>
          </p:cNvPr>
          <p:cNvSpPr txBox="1"/>
          <p:nvPr/>
        </p:nvSpPr>
        <p:spPr>
          <a:xfrm>
            <a:off x="1126950" y="4295647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5DF67E16-1068-3746-BA2A-44448C5864F6}"/>
              </a:ext>
            </a:extLst>
          </p:cNvPr>
          <p:cNvSpPr/>
          <p:nvPr/>
        </p:nvSpPr>
        <p:spPr>
          <a:xfrm>
            <a:off x="2697953" y="4603423"/>
            <a:ext cx="2234782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F1DDA3-50E2-B24D-A5CD-3E1AC66915A0}"/>
              </a:ext>
            </a:extLst>
          </p:cNvPr>
          <p:cNvSpPr txBox="1"/>
          <p:nvPr/>
        </p:nvSpPr>
        <p:spPr>
          <a:xfrm>
            <a:off x="3405617" y="4295647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AEB046C6-751D-9D40-988C-5361106CADF9}"/>
              </a:ext>
            </a:extLst>
          </p:cNvPr>
          <p:cNvSpPr/>
          <p:nvPr/>
        </p:nvSpPr>
        <p:spPr>
          <a:xfrm>
            <a:off x="4978609" y="4603423"/>
            <a:ext cx="2234782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06F2E1-BC5B-634C-9820-EA89F74D64FF}"/>
              </a:ext>
            </a:extLst>
          </p:cNvPr>
          <p:cNvSpPr txBox="1"/>
          <p:nvPr/>
        </p:nvSpPr>
        <p:spPr>
          <a:xfrm>
            <a:off x="5686273" y="4295647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42087F3E-322F-3447-8595-18FD95128BED}"/>
              </a:ext>
            </a:extLst>
          </p:cNvPr>
          <p:cNvSpPr/>
          <p:nvPr/>
        </p:nvSpPr>
        <p:spPr>
          <a:xfrm>
            <a:off x="7354259" y="4644771"/>
            <a:ext cx="2234782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BFB90D-1443-B340-AFC0-F3BB32E1D4FE}"/>
              </a:ext>
            </a:extLst>
          </p:cNvPr>
          <p:cNvSpPr txBox="1"/>
          <p:nvPr/>
        </p:nvSpPr>
        <p:spPr>
          <a:xfrm>
            <a:off x="8061923" y="4336995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92D3203A-D8BF-9F44-965C-D99852CEF5A8}"/>
              </a:ext>
            </a:extLst>
          </p:cNvPr>
          <p:cNvSpPr/>
          <p:nvPr/>
        </p:nvSpPr>
        <p:spPr>
          <a:xfrm>
            <a:off x="9494047" y="4603423"/>
            <a:ext cx="2234782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4BCC9B-41C8-AC4A-96F4-613120FAC2CE}"/>
              </a:ext>
            </a:extLst>
          </p:cNvPr>
          <p:cNvSpPr txBox="1"/>
          <p:nvPr/>
        </p:nvSpPr>
        <p:spPr>
          <a:xfrm>
            <a:off x="10201711" y="4295647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9F7116-D5EE-0949-98B4-33BF5B0E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0" y="2988059"/>
            <a:ext cx="787400" cy="698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4A67A9B-C664-704C-8BBE-2010702DE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705" y="3003008"/>
            <a:ext cx="876300" cy="698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84D4282-B663-174D-9592-328E091CF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574" y="2988059"/>
            <a:ext cx="698500" cy="635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98B81F-7C73-DA48-8166-D9F8534E8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805" y="2969009"/>
            <a:ext cx="736600" cy="7366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7B2A736-6EC1-9D48-8BE3-3617F838D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288" y="3127759"/>
            <a:ext cx="762000" cy="495300"/>
          </a:xfrm>
          <a:prstGeom prst="rect">
            <a:avLst/>
          </a:prstGeom>
        </p:spPr>
      </p:pic>
      <p:cxnSp>
        <p:nvCxnSpPr>
          <p:cNvPr id="59" name="Straight Connector 8">
            <a:extLst>
              <a:ext uri="{FF2B5EF4-FFF2-40B4-BE49-F238E27FC236}">
                <a16:creationId xmlns:a16="http://schemas.microsoft.com/office/drawing/2014/main" id="{F13E45BD-B449-F949-94DB-29DA92BE095A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14980645"/>
              </p:ext>
            </p:extLst>
          </p:nvPr>
        </p:nvGraphicFramePr>
        <p:xfrm>
          <a:off x="2975582" y="1821002"/>
          <a:ext cx="6240835" cy="416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/>
          <p:cNvSpPr/>
          <p:nvPr/>
        </p:nvSpPr>
        <p:spPr>
          <a:xfrm>
            <a:off x="8171456" y="2328783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Cras placerat malesuada mauris. Duis eu purus ornare.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1455" y="2051784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71456" y="5001835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71455" y="4724836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2328783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199" y="2051784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5001835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Cras placerat malesuada mauris. Duis eu purus ornare.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199" y="4724836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B4D39C-F359-4B4F-9A3F-E78D6292AD66}"/>
              </a:ext>
            </a:extLst>
          </p:cNvPr>
          <p:cNvSpPr txBox="1"/>
          <p:nvPr/>
        </p:nvSpPr>
        <p:spPr>
          <a:xfrm>
            <a:off x="838200" y="347644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BEDBAB-7487-D742-A178-8E5B52115C0F}"/>
              </a:ext>
            </a:extLst>
          </p:cNvPr>
          <p:cNvSpPr txBox="1"/>
          <p:nvPr/>
        </p:nvSpPr>
        <p:spPr>
          <a:xfrm>
            <a:off x="838200" y="959381"/>
            <a:ext cx="1596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Текст текст текст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3A9853-0917-3646-9DAA-080377DF1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281" y="3532980"/>
            <a:ext cx="736600" cy="7366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17397F3-7395-5947-9453-CEDEC8A39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0025" y="3532980"/>
            <a:ext cx="787400" cy="6985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7CB481A-BDCB-3E49-9DFA-57417DD2CA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7849" y="2051784"/>
            <a:ext cx="876300" cy="698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1F2866-7B65-F84A-A3FD-894777A897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5032613"/>
            <a:ext cx="762000" cy="495300"/>
          </a:xfrm>
          <a:prstGeom prst="rect">
            <a:avLst/>
          </a:prstGeom>
        </p:spPr>
      </p:pic>
      <p:cxnSp>
        <p:nvCxnSpPr>
          <p:cNvPr id="33" name="Straight Connector 8">
            <a:extLst>
              <a:ext uri="{FF2B5EF4-FFF2-40B4-BE49-F238E27FC236}">
                <a16:creationId xmlns:a16="http://schemas.microsoft.com/office/drawing/2014/main" id="{41E144B7-2299-5C4C-BB84-C6833E35EBF8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171456" y="2977362"/>
            <a:ext cx="3182344" cy="2229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 et,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Vestibulum in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diam. Sed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Sed maximus diam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ut.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pulvinar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1455" y="2635462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38200" y="3565918"/>
            <a:ext cx="1603549" cy="1818659"/>
            <a:chOff x="838200" y="3565918"/>
            <a:chExt cx="1603549" cy="1818659"/>
          </a:xfrm>
        </p:grpSpPr>
        <p:sp>
          <p:nvSpPr>
            <p:cNvPr id="13" name="Freeform 12"/>
            <p:cNvSpPr/>
            <p:nvPr/>
          </p:nvSpPr>
          <p:spPr>
            <a:xfrm>
              <a:off x="838200" y="3565918"/>
              <a:ext cx="1603549" cy="1818659"/>
            </a:xfrm>
            <a:custGeom>
              <a:avLst/>
              <a:gdLst>
                <a:gd name="connsiteX0" fmla="*/ 801775 w 1603549"/>
                <a:gd name="connsiteY0" fmla="*/ 0 h 2230734"/>
                <a:gd name="connsiteX1" fmla="*/ 1603549 w 1603549"/>
                <a:gd name="connsiteY1" fmla="*/ 2230734 h 2230734"/>
                <a:gd name="connsiteX2" fmla="*/ 0 w 1603549"/>
                <a:gd name="connsiteY2" fmla="*/ 2230734 h 223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549" h="2230734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27841" y="5113369"/>
              <a:ext cx="8242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OPTION 1</a:t>
              </a:r>
            </a:p>
          </p:txBody>
        </p:sp>
      </p:grpSp>
      <p:grpSp>
        <p:nvGrpSpPr>
          <p:cNvPr id="9216" name="Group 9215"/>
          <p:cNvGrpSpPr/>
          <p:nvPr/>
        </p:nvGrpSpPr>
        <p:grpSpPr>
          <a:xfrm>
            <a:off x="2053488" y="3226585"/>
            <a:ext cx="1603549" cy="2157993"/>
            <a:chOff x="2053488" y="3226585"/>
            <a:chExt cx="1603549" cy="2157993"/>
          </a:xfrm>
        </p:grpSpPr>
        <p:sp>
          <p:nvSpPr>
            <p:cNvPr id="15" name="Freeform 14"/>
            <p:cNvSpPr/>
            <p:nvPr/>
          </p:nvSpPr>
          <p:spPr>
            <a:xfrm>
              <a:off x="2053488" y="3226585"/>
              <a:ext cx="1603549" cy="2157993"/>
            </a:xfrm>
            <a:custGeom>
              <a:avLst/>
              <a:gdLst>
                <a:gd name="connsiteX0" fmla="*/ 801775 w 1603549"/>
                <a:gd name="connsiteY0" fmla="*/ 0 h 2230734"/>
                <a:gd name="connsiteX1" fmla="*/ 1603549 w 1603549"/>
                <a:gd name="connsiteY1" fmla="*/ 2230734 h 2230734"/>
                <a:gd name="connsiteX2" fmla="*/ 0 w 1603549"/>
                <a:gd name="connsiteY2" fmla="*/ 2230734 h 223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549" h="2230734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37518" y="5113369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OPTION 2</a:t>
              </a:r>
            </a:p>
          </p:txBody>
        </p:sp>
      </p:grpSp>
      <p:grpSp>
        <p:nvGrpSpPr>
          <p:cNvPr id="9217" name="Group 9216"/>
          <p:cNvGrpSpPr/>
          <p:nvPr/>
        </p:nvGrpSpPr>
        <p:grpSpPr>
          <a:xfrm>
            <a:off x="3268776" y="2552349"/>
            <a:ext cx="1603549" cy="2832228"/>
            <a:chOff x="3268776" y="2552349"/>
            <a:chExt cx="1603549" cy="2832228"/>
          </a:xfrm>
        </p:grpSpPr>
        <p:sp>
          <p:nvSpPr>
            <p:cNvPr id="16" name="Freeform 15"/>
            <p:cNvSpPr/>
            <p:nvPr/>
          </p:nvSpPr>
          <p:spPr>
            <a:xfrm>
              <a:off x="3268776" y="2552349"/>
              <a:ext cx="1603549" cy="2832228"/>
            </a:xfrm>
            <a:custGeom>
              <a:avLst/>
              <a:gdLst>
                <a:gd name="connsiteX0" fmla="*/ 801775 w 1603549"/>
                <a:gd name="connsiteY0" fmla="*/ 0 h 2230734"/>
                <a:gd name="connsiteX1" fmla="*/ 1603549 w 1603549"/>
                <a:gd name="connsiteY1" fmla="*/ 2230734 h 2230734"/>
                <a:gd name="connsiteX2" fmla="*/ 0 w 1603549"/>
                <a:gd name="connsiteY2" fmla="*/ 2230734 h 223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549" h="2230734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47999" y="5113369"/>
              <a:ext cx="8338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OPTION 3</a:t>
              </a:r>
            </a:p>
          </p:txBody>
        </p:sp>
      </p:grpSp>
      <p:grpSp>
        <p:nvGrpSpPr>
          <p:cNvPr id="9219" name="Group 9218"/>
          <p:cNvGrpSpPr/>
          <p:nvPr/>
        </p:nvGrpSpPr>
        <p:grpSpPr>
          <a:xfrm>
            <a:off x="4484064" y="2987055"/>
            <a:ext cx="1603549" cy="2397524"/>
            <a:chOff x="4484064" y="2987055"/>
            <a:chExt cx="1603549" cy="2397524"/>
          </a:xfrm>
        </p:grpSpPr>
        <p:sp>
          <p:nvSpPr>
            <p:cNvPr id="17" name="Freeform 16"/>
            <p:cNvSpPr/>
            <p:nvPr/>
          </p:nvSpPr>
          <p:spPr>
            <a:xfrm>
              <a:off x="4484064" y="2987055"/>
              <a:ext cx="1603549" cy="2397524"/>
            </a:xfrm>
            <a:custGeom>
              <a:avLst/>
              <a:gdLst>
                <a:gd name="connsiteX0" fmla="*/ 801775 w 1603549"/>
                <a:gd name="connsiteY0" fmla="*/ 0 h 2230734"/>
                <a:gd name="connsiteX1" fmla="*/ 1603549 w 1603549"/>
                <a:gd name="connsiteY1" fmla="*/ 2230734 h 2230734"/>
                <a:gd name="connsiteX2" fmla="*/ 0 w 1603549"/>
                <a:gd name="connsiteY2" fmla="*/ 2230734 h 223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549" h="2230734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99000">
                  <a:srgbClr val="15407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68095" y="5113369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OPTION 4</a:t>
              </a:r>
            </a:p>
          </p:txBody>
        </p:sp>
      </p:grpSp>
      <p:grpSp>
        <p:nvGrpSpPr>
          <p:cNvPr id="9220" name="Group 9219"/>
          <p:cNvGrpSpPr/>
          <p:nvPr/>
        </p:nvGrpSpPr>
        <p:grpSpPr>
          <a:xfrm>
            <a:off x="5699351" y="3421756"/>
            <a:ext cx="1603549" cy="1962822"/>
            <a:chOff x="5699351" y="3421756"/>
            <a:chExt cx="1603549" cy="1962822"/>
          </a:xfrm>
        </p:grpSpPr>
        <p:sp>
          <p:nvSpPr>
            <p:cNvPr id="14" name="Freeform 13"/>
            <p:cNvSpPr/>
            <p:nvPr/>
          </p:nvSpPr>
          <p:spPr>
            <a:xfrm>
              <a:off x="5699351" y="3421756"/>
              <a:ext cx="1603549" cy="1962822"/>
            </a:xfrm>
            <a:custGeom>
              <a:avLst/>
              <a:gdLst>
                <a:gd name="connsiteX0" fmla="*/ 801775 w 1603549"/>
                <a:gd name="connsiteY0" fmla="*/ 0 h 2230734"/>
                <a:gd name="connsiteX1" fmla="*/ 1603549 w 1603549"/>
                <a:gd name="connsiteY1" fmla="*/ 2230734 h 2230734"/>
                <a:gd name="connsiteX2" fmla="*/ 0 w 1603549"/>
                <a:gd name="connsiteY2" fmla="*/ 2230734 h 223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549" h="2230734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84184" y="5113369"/>
              <a:ext cx="8338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j-lt"/>
                </a:rPr>
                <a:t>OPTION 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51273" y="309539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56</a:t>
            </a:r>
            <a:r>
              <a:rPr lang="en-US" sz="1200" b="1" dirty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66561" y="2756065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63</a:t>
            </a:r>
            <a:r>
              <a:rPr lang="en-US" sz="1200" b="1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76239" y="208182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77</a:t>
            </a:r>
            <a:r>
              <a:rPr lang="en-US" sz="1200" b="1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97137" y="251561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68</a:t>
            </a:r>
            <a:r>
              <a:rPr lang="en-US" sz="1200" b="1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2423" y="2951235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58</a:t>
            </a:r>
            <a:r>
              <a:rPr lang="en-US" sz="1200" b="1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496272-3418-7F4F-B171-354773B7330C}"/>
              </a:ext>
            </a:extLst>
          </p:cNvPr>
          <p:cNvSpPr txBox="1"/>
          <p:nvPr/>
        </p:nvSpPr>
        <p:spPr>
          <a:xfrm>
            <a:off x="838200" y="347644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9B0A35-B117-834B-8BB3-5F65444F9AE9}"/>
              </a:ext>
            </a:extLst>
          </p:cNvPr>
          <p:cNvSpPr txBox="1"/>
          <p:nvPr/>
        </p:nvSpPr>
        <p:spPr>
          <a:xfrm>
            <a:off x="838200" y="959381"/>
            <a:ext cx="1596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Текст текст текст</a:t>
            </a:r>
            <a:endParaRPr lang="en-US" sz="14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8">
            <a:extLst>
              <a:ext uri="{FF2B5EF4-FFF2-40B4-BE49-F238E27FC236}">
                <a16:creationId xmlns:a16="http://schemas.microsoft.com/office/drawing/2014/main" id="{D42FB678-6890-5547-8E8D-426A27A97B5A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5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15287"/>
            <a:ext cx="3801041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32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КАРТА РОССИИ</a:t>
            </a:r>
            <a:endParaRPr lang="en-US" sz="32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59381"/>
            <a:ext cx="2549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provide best value to user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171456" y="2682573"/>
            <a:ext cx="3182344" cy="2229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 et,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Vestibulum in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diam. Sed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Sed maximus diam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ut.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pulvinar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71455" y="2340673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4225A5-6824-8443-8486-1383CD961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54" y="1878895"/>
            <a:ext cx="7236800" cy="4082124"/>
          </a:xfrm>
          <a:prstGeom prst="rect">
            <a:avLst/>
          </a:prstGeom>
        </p:spPr>
      </p:pic>
      <p:cxnSp>
        <p:nvCxnSpPr>
          <p:cNvPr id="60" name="Straight Connector 8">
            <a:extLst>
              <a:ext uri="{FF2B5EF4-FFF2-40B4-BE49-F238E27FC236}">
                <a16:creationId xmlns:a16="http://schemas.microsoft.com/office/drawing/2014/main" id="{3D80CE72-E628-3E44-A635-276D7972A336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2022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2697" y="2891671"/>
            <a:ext cx="5626605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38200" y="5368031"/>
            <a:ext cx="10515600" cy="51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imperdiet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ante et,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vehicula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nisl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Vestibulum in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posuere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diam. Sed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commodo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aliquam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augue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vel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Aliquam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volutpat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2002A1-D787-3244-B852-8C90F428CC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E2648727-9C4C-E146-AF76-92434CD573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33278EA1-9D04-6544-9D98-508DBE561C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C4174A-B178-E247-B866-B1DDC6A89741}"/>
              </a:ext>
            </a:extLst>
          </p:cNvPr>
          <p:cNvSpPr txBox="1"/>
          <p:nvPr/>
        </p:nvSpPr>
        <p:spPr>
          <a:xfrm>
            <a:off x="838200" y="331638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331BC-BE3B-5444-8C23-112B1FE8D1BF}"/>
              </a:ext>
            </a:extLst>
          </p:cNvPr>
          <p:cNvSpPr txBox="1"/>
          <p:nvPr/>
        </p:nvSpPr>
        <p:spPr>
          <a:xfrm>
            <a:off x="815055" y="922752"/>
            <a:ext cx="7266734" cy="3270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AA355988-A8ED-CB4A-8720-9230CC8CFBBD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838200" y="2594192"/>
            <a:ext cx="538961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ТЕМА</a:t>
            </a:r>
          </a:p>
          <a:p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Слайд-разделитель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02145" y="938985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9927" y="1520646"/>
            <a:ext cx="2549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provide best value to user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715034" y="1949911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291249" y="2867469"/>
            <a:ext cx="412682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Cras placerat malesuada mauris. Duis eu purus ornare.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91248" y="259047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1255" y="4203835"/>
            <a:ext cx="412682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Cras placerat malesuada mauris. Duis eu purus ornare.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51254" y="3926836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11033" y="5540201"/>
            <a:ext cx="412682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11032" y="5263202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4A8B0D-EA7B-904E-8ADE-28141FC1B3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090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12" grpId="0"/>
      <p:bldP spid="21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02145" y="938985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9927" y="1520646"/>
            <a:ext cx="2549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provide best value to user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715034" y="1949911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291249" y="2867469"/>
            <a:ext cx="412682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Cras placerat malesuada mauris. Duis eu purus ornare.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91248" y="259047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1255" y="4203835"/>
            <a:ext cx="412682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Cras placerat malesuada mauris. Duis eu purus ornare.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51254" y="3926836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11033" y="5540201"/>
            <a:ext cx="412682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11032" y="5263202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4A8B0D-EA7B-904E-8ADE-28141FC1B3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20420C-C8C4-9548-B588-1EB005D85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12" grpId="0"/>
      <p:bldP spid="21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C7210E-FAAD-894A-8620-513B7D060612}"/>
              </a:ext>
            </a:extLst>
          </p:cNvPr>
          <p:cNvSpPr txBox="1"/>
          <p:nvPr/>
        </p:nvSpPr>
        <p:spPr>
          <a:xfrm>
            <a:off x="838200" y="347644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10EC50-F674-F942-981C-3E3645229999}"/>
              </a:ext>
            </a:extLst>
          </p:cNvPr>
          <p:cNvSpPr txBox="1"/>
          <p:nvPr/>
        </p:nvSpPr>
        <p:spPr>
          <a:xfrm>
            <a:off x="815055" y="938758"/>
            <a:ext cx="7266734" cy="3270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CD9856D-2879-804C-AE7F-9FAE705912A4}"/>
              </a:ext>
            </a:extLst>
          </p:cNvPr>
          <p:cNvSpPr/>
          <p:nvPr/>
        </p:nvSpPr>
        <p:spPr>
          <a:xfrm>
            <a:off x="815055" y="4918419"/>
            <a:ext cx="1856362" cy="11799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EDCFF3-A302-754B-9C32-9AFA77634E0C}"/>
              </a:ext>
            </a:extLst>
          </p:cNvPr>
          <p:cNvSpPr txBox="1"/>
          <p:nvPr/>
        </p:nvSpPr>
        <p:spPr>
          <a:xfrm>
            <a:off x="845281" y="4610642"/>
            <a:ext cx="81945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F0E2F2A-E52F-224C-9247-8DCBD16866B2}"/>
              </a:ext>
            </a:extLst>
          </p:cNvPr>
          <p:cNvSpPr/>
          <p:nvPr/>
        </p:nvSpPr>
        <p:spPr>
          <a:xfrm>
            <a:off x="4429649" y="5072307"/>
            <a:ext cx="2234782" cy="9583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CBF68C-6F40-6E48-BFEE-5EA641AEFB9E}"/>
              </a:ext>
            </a:extLst>
          </p:cNvPr>
          <p:cNvSpPr txBox="1"/>
          <p:nvPr/>
        </p:nvSpPr>
        <p:spPr>
          <a:xfrm>
            <a:off x="5137313" y="4764531"/>
            <a:ext cx="81945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EC25840C-23C0-FE48-8690-50ACA4126E38}"/>
              </a:ext>
            </a:extLst>
          </p:cNvPr>
          <p:cNvSpPr/>
          <p:nvPr/>
        </p:nvSpPr>
        <p:spPr>
          <a:xfrm>
            <a:off x="8079758" y="5072307"/>
            <a:ext cx="2234782" cy="9583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708B1-D3C2-E14D-9D21-5F3C61815D3A}"/>
              </a:ext>
            </a:extLst>
          </p:cNvPr>
          <p:cNvSpPr txBox="1"/>
          <p:nvPr/>
        </p:nvSpPr>
        <p:spPr>
          <a:xfrm>
            <a:off x="8079758" y="4764531"/>
            <a:ext cx="81945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7" name="Straight Connector 8">
            <a:extLst>
              <a:ext uri="{FF2B5EF4-FFF2-40B4-BE49-F238E27FC236}">
                <a16:creationId xmlns:a16="http://schemas.microsoft.com/office/drawing/2014/main" id="{8C607025-6F94-8C49-A274-3B668282FA2A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50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54651"/>
            <a:ext cx="3048000" cy="1951264"/>
          </a:xfrm>
          <a:prstGeom prst="rect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1903387"/>
            <a:ext cx="3048000" cy="1951264"/>
          </a:xfrm>
          <a:prstGeom prst="rect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3854651"/>
            <a:ext cx="3048000" cy="1951264"/>
          </a:xfrm>
          <a:prstGeom prst="rect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0" y="1903387"/>
            <a:ext cx="3048000" cy="1951264"/>
          </a:xfrm>
          <a:prstGeom prst="rect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24794" y="4313219"/>
            <a:ext cx="2398412" cy="1034129"/>
            <a:chOff x="324794" y="4288727"/>
            <a:chExt cx="2398412" cy="1034129"/>
          </a:xfrm>
        </p:grpSpPr>
        <p:sp>
          <p:nvSpPr>
            <p:cNvPr id="14" name="Rectangle 13"/>
            <p:cNvSpPr/>
            <p:nvPr/>
          </p:nvSpPr>
          <p:spPr>
            <a:xfrm>
              <a:off x="324794" y="4565726"/>
              <a:ext cx="239841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Cras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placerat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malesuada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6571" y="4288727"/>
              <a:ext cx="13548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Подзаголовок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20794" y="4313219"/>
            <a:ext cx="2398412" cy="1034129"/>
            <a:chOff x="6420794" y="4313219"/>
            <a:chExt cx="2398412" cy="1034129"/>
          </a:xfrm>
        </p:grpSpPr>
        <p:sp>
          <p:nvSpPr>
            <p:cNvPr id="18" name="Rectangle 17"/>
            <p:cNvSpPr/>
            <p:nvPr/>
          </p:nvSpPr>
          <p:spPr>
            <a:xfrm>
              <a:off x="6420794" y="4590218"/>
              <a:ext cx="239841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Cras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placerat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malesuada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42571" y="4313219"/>
              <a:ext cx="13548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Подзаголовок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72794" y="2361954"/>
            <a:ext cx="2398412" cy="1034129"/>
            <a:chOff x="324794" y="4288727"/>
            <a:chExt cx="2398412" cy="1034129"/>
          </a:xfrm>
        </p:grpSpPr>
        <p:sp>
          <p:nvSpPr>
            <p:cNvPr id="22" name="Rectangle 21"/>
            <p:cNvSpPr/>
            <p:nvPr/>
          </p:nvSpPr>
          <p:spPr>
            <a:xfrm>
              <a:off x="324794" y="4565726"/>
              <a:ext cx="239841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Cras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placerat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malesuada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2108" y="4288727"/>
              <a:ext cx="1423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+mj-lt"/>
                </a:rPr>
                <a:t>Подзаголовок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68794" y="2361954"/>
            <a:ext cx="2398412" cy="1034129"/>
            <a:chOff x="324794" y="4288727"/>
            <a:chExt cx="2398412" cy="1034129"/>
          </a:xfrm>
        </p:grpSpPr>
        <p:sp>
          <p:nvSpPr>
            <p:cNvPr id="25" name="Rectangle 24"/>
            <p:cNvSpPr/>
            <p:nvPr/>
          </p:nvSpPr>
          <p:spPr>
            <a:xfrm>
              <a:off x="324794" y="4565726"/>
              <a:ext cx="239841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Cras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placerat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malesuada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6571" y="4288727"/>
              <a:ext cx="13548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Подзаголовок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E2B7DCF0-338C-6D4B-B896-060A01B9F4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768CABF-45C0-204F-8F60-084BAB29BB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B59BA6F-548C-6448-9ABF-14204847D1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492A7287-E438-E849-913F-A9BD2251B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69852D-941D-E74D-AF0D-A1C7ABE87FC2}"/>
              </a:ext>
            </a:extLst>
          </p:cNvPr>
          <p:cNvSpPr txBox="1"/>
          <p:nvPr/>
        </p:nvSpPr>
        <p:spPr>
          <a:xfrm>
            <a:off x="838200" y="347644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0D11F9-43F9-374D-B7AD-31205EBAD5D8}"/>
              </a:ext>
            </a:extLst>
          </p:cNvPr>
          <p:cNvSpPr txBox="1"/>
          <p:nvPr/>
        </p:nvSpPr>
        <p:spPr>
          <a:xfrm>
            <a:off x="815055" y="938758"/>
            <a:ext cx="7266734" cy="3270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33" name="Straight Connector 8">
            <a:extLst>
              <a:ext uri="{FF2B5EF4-FFF2-40B4-BE49-F238E27FC236}">
                <a16:creationId xmlns:a16="http://schemas.microsoft.com/office/drawing/2014/main" id="{B6C966DC-69CA-3D44-BA30-150F95AE432B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146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4658" y="223823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4657" y="196124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86631" y="223823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86630" y="196124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4658" y="367792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4657" y="340093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86631" y="367792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6630" y="340093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4658" y="511761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4657" y="484062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86631" y="511761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86630" y="484062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AutoShape 114"/>
          <p:cNvSpPr>
            <a:spLocks/>
          </p:cNvSpPr>
          <p:nvPr/>
        </p:nvSpPr>
        <p:spPr bwMode="auto">
          <a:xfrm>
            <a:off x="1393207" y="3638386"/>
            <a:ext cx="80130" cy="801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94475" y="1961240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9">
            <a:extLst>
              <a:ext uri="{FF2B5EF4-FFF2-40B4-BE49-F238E27FC236}">
                <a16:creationId xmlns:a16="http://schemas.microsoft.com/office/drawing/2014/main" id="{7B25FCBB-8253-0E42-891C-974951C38736}"/>
              </a:ext>
            </a:extLst>
          </p:cNvPr>
          <p:cNvSpPr/>
          <p:nvPr/>
        </p:nvSpPr>
        <p:spPr>
          <a:xfrm>
            <a:off x="1108632" y="3456146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9">
            <a:extLst>
              <a:ext uri="{FF2B5EF4-FFF2-40B4-BE49-F238E27FC236}">
                <a16:creationId xmlns:a16="http://schemas.microsoft.com/office/drawing/2014/main" id="{1EF6AF57-086D-5547-86C7-C045CB9D1302}"/>
              </a:ext>
            </a:extLst>
          </p:cNvPr>
          <p:cNvSpPr/>
          <p:nvPr/>
        </p:nvSpPr>
        <p:spPr>
          <a:xfrm>
            <a:off x="1132356" y="4951052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9">
            <a:extLst>
              <a:ext uri="{FF2B5EF4-FFF2-40B4-BE49-F238E27FC236}">
                <a16:creationId xmlns:a16="http://schemas.microsoft.com/office/drawing/2014/main" id="{4FF38DBC-6B1A-294C-A9E2-9CBD7A1E3EB6}"/>
              </a:ext>
            </a:extLst>
          </p:cNvPr>
          <p:cNvSpPr/>
          <p:nvPr/>
        </p:nvSpPr>
        <p:spPr>
          <a:xfrm>
            <a:off x="6917119" y="1990479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9">
            <a:extLst>
              <a:ext uri="{FF2B5EF4-FFF2-40B4-BE49-F238E27FC236}">
                <a16:creationId xmlns:a16="http://schemas.microsoft.com/office/drawing/2014/main" id="{44E6F128-9D7E-A444-98EA-59F71B0F4C35}"/>
              </a:ext>
            </a:extLst>
          </p:cNvPr>
          <p:cNvSpPr/>
          <p:nvPr/>
        </p:nvSpPr>
        <p:spPr>
          <a:xfrm>
            <a:off x="6931276" y="3485385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Oval 9">
            <a:extLst>
              <a:ext uri="{FF2B5EF4-FFF2-40B4-BE49-F238E27FC236}">
                <a16:creationId xmlns:a16="http://schemas.microsoft.com/office/drawing/2014/main" id="{E2E57B55-0BC5-A442-B50A-A7EB5C7DCD97}"/>
              </a:ext>
            </a:extLst>
          </p:cNvPr>
          <p:cNvSpPr/>
          <p:nvPr/>
        </p:nvSpPr>
        <p:spPr>
          <a:xfrm>
            <a:off x="6955000" y="4980291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8BCAD3-FAA3-5349-95DE-1C0550CB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69" y="2069178"/>
            <a:ext cx="511280" cy="511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318AE1-9E4A-DB42-BA8C-AB0121065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37" y="3592297"/>
            <a:ext cx="532242" cy="4999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094C08-E027-2A4E-871A-3159BEF8F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765" y="5052789"/>
            <a:ext cx="494830" cy="5032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ABA127-D601-3447-BC4F-DF499C1FD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323" y="2105262"/>
            <a:ext cx="475196" cy="4751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B005C09-A6D0-314B-A2FF-294660CBF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779" y="3622113"/>
            <a:ext cx="475196" cy="4751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BD6A899-5180-F348-B02E-0DC203489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1779" y="5098163"/>
            <a:ext cx="504859" cy="50485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B6DB676-3BDF-D847-A3DB-8118D920D845}"/>
              </a:ext>
            </a:extLst>
          </p:cNvPr>
          <p:cNvSpPr txBox="1"/>
          <p:nvPr/>
        </p:nvSpPr>
        <p:spPr>
          <a:xfrm>
            <a:off x="838200" y="347644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84A0A8-8C30-BE44-B231-20D0D6006E7E}"/>
              </a:ext>
            </a:extLst>
          </p:cNvPr>
          <p:cNvSpPr txBox="1"/>
          <p:nvPr/>
        </p:nvSpPr>
        <p:spPr>
          <a:xfrm>
            <a:off x="815055" y="938758"/>
            <a:ext cx="7266734" cy="3270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57" name="Straight Connector 8">
            <a:extLst>
              <a:ext uri="{FF2B5EF4-FFF2-40B4-BE49-F238E27FC236}">
                <a16:creationId xmlns:a16="http://schemas.microsoft.com/office/drawing/2014/main" id="{D30D0CC7-32DB-9C49-8042-4483EC7EEA17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23" grpId="0"/>
      <p:bldP spid="2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4658" y="223823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4657" y="196124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86631" y="223823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86630" y="196124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4658" y="367792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4657" y="340093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86631" y="367792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6630" y="340093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4658" y="511761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4657" y="484062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86631" y="511761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86630" y="4840620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8E71CC-49F8-AB4F-90AF-6281EE7CB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47" y="2110902"/>
            <a:ext cx="678882" cy="6377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974F8B-29B3-6640-838E-1F5860175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03" y="3548597"/>
            <a:ext cx="727926" cy="7279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096F21-0D9B-BF4C-9093-73142A7A5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47" y="4943107"/>
            <a:ext cx="696088" cy="7078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DD124F6-B871-0349-AC24-E4CF88351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856" y="2110902"/>
            <a:ext cx="749300" cy="7493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F586DE-08CC-284F-B1E0-C846A6C07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642" y="3629499"/>
            <a:ext cx="736600" cy="736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FDCD788-7CA9-5840-BC9F-00710B2EA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1042" y="5117619"/>
            <a:ext cx="711200" cy="711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C3D1EE2-D962-8A43-9492-7A002462BC27}"/>
              </a:ext>
            </a:extLst>
          </p:cNvPr>
          <p:cNvSpPr txBox="1"/>
          <p:nvPr/>
        </p:nvSpPr>
        <p:spPr>
          <a:xfrm>
            <a:off x="838200" y="347644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5B1737-24E7-4E4B-9C09-4F1ED56E7761}"/>
              </a:ext>
            </a:extLst>
          </p:cNvPr>
          <p:cNvSpPr txBox="1"/>
          <p:nvPr/>
        </p:nvSpPr>
        <p:spPr>
          <a:xfrm>
            <a:off x="815055" y="938758"/>
            <a:ext cx="7266734" cy="3270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36" name="Straight Connector 8">
            <a:extLst>
              <a:ext uri="{FF2B5EF4-FFF2-40B4-BE49-F238E27FC236}">
                <a16:creationId xmlns:a16="http://schemas.microsoft.com/office/drawing/2014/main" id="{9834C1AA-F969-B740-9721-D65CFFC9A591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9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23" grpId="0"/>
      <p:bldP spid="24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991</Words>
  <Application>Microsoft Macintosh PowerPoint</Application>
  <PresentationFormat>Широкоэкранный</PresentationFormat>
  <Paragraphs>117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Gill Sans</vt:lpstr>
      <vt:lpstr>Montserrat</vt:lpstr>
      <vt:lpstr>Raleway</vt:lpstr>
      <vt:lpstr>Raleway Light</vt:lpstr>
      <vt:lpstr>Verdana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Microsoft Office User</cp:lastModifiedBy>
  <cp:revision>18</cp:revision>
  <dcterms:created xsi:type="dcterms:W3CDTF">2018-07-13T07:41:31Z</dcterms:created>
  <dcterms:modified xsi:type="dcterms:W3CDTF">2022-02-16T20:12:56Z</dcterms:modified>
</cp:coreProperties>
</file>